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2" autoAdjust="0"/>
    <p:restoredTop sz="94660"/>
  </p:normalViewPr>
  <p:slideViewPr>
    <p:cSldViewPr snapToGrid="0">
      <p:cViewPr varScale="1">
        <p:scale>
          <a:sx n="55" d="100"/>
          <a:sy n="55" d="100"/>
        </p:scale>
        <p:origin x="19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FD7A-9F0D-4BBC-8611-C450099F8A21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984F-1B83-422D-AD59-15714F2F0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16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FD7A-9F0D-4BBC-8611-C450099F8A21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984F-1B83-422D-AD59-15714F2F0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02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FD7A-9F0D-4BBC-8611-C450099F8A21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984F-1B83-422D-AD59-15714F2F0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60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FD7A-9F0D-4BBC-8611-C450099F8A21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984F-1B83-422D-AD59-15714F2F0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46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FD7A-9F0D-4BBC-8611-C450099F8A21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984F-1B83-422D-AD59-15714F2F0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11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FD7A-9F0D-4BBC-8611-C450099F8A21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984F-1B83-422D-AD59-15714F2F0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4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FD7A-9F0D-4BBC-8611-C450099F8A21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984F-1B83-422D-AD59-15714F2F0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6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FD7A-9F0D-4BBC-8611-C450099F8A21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984F-1B83-422D-AD59-15714F2F0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78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FD7A-9F0D-4BBC-8611-C450099F8A21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984F-1B83-422D-AD59-15714F2F0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68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FD7A-9F0D-4BBC-8611-C450099F8A21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984F-1B83-422D-AD59-15714F2F0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4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FD7A-9F0D-4BBC-8611-C450099F8A21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984F-1B83-422D-AD59-15714F2F0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61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4FD7A-9F0D-4BBC-8611-C450099F8A21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984F-1B83-422D-AD59-15714F2F0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81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11300" y="337502"/>
            <a:ext cx="2834177" cy="414182"/>
          </a:xfrm>
        </p:spPr>
        <p:txBody>
          <a:bodyPr>
            <a:noAutofit/>
          </a:bodyPr>
          <a:lstStyle/>
          <a:p>
            <a:r>
              <a:rPr lang="ja-JP" altLang="en-US" sz="2600" dirty="0"/>
              <a:t>歯周治療の流れ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282418" y="1133728"/>
            <a:ext cx="4193117" cy="3135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歯周治療の必要性を理解し同意を得ている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745446" y="721388"/>
            <a:ext cx="847428" cy="41418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初診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830802" y="1749057"/>
            <a:ext cx="2907954" cy="3056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初回検査（ＸＰ、基本検査）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4671119" y="1752994"/>
            <a:ext cx="829821" cy="3056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除外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791215" y="2094419"/>
            <a:ext cx="2996758" cy="5269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4</a:t>
            </a:r>
            <a:r>
              <a:rPr lang="ja-JP" altLang="en-US" sz="1625" dirty="0"/>
              <a:t>ミリ以上のポケット、歯石の</a:t>
            </a:r>
            <a:r>
              <a:rPr lang="ja-JP" altLang="en-US" sz="1625" dirty="0" smtClean="0"/>
              <a:t>付着</a:t>
            </a:r>
            <a:endParaRPr lang="en-US" altLang="ja-JP" sz="1625" dirty="0" smtClean="0"/>
          </a:p>
          <a:p>
            <a:r>
              <a:rPr lang="ja-JP" altLang="en-US" sz="1625" dirty="0" err="1" smtClean="0"/>
              <a:t>、</a:t>
            </a:r>
            <a:r>
              <a:rPr lang="en-US" altLang="ja-JP" sz="1625" dirty="0" smtClean="0"/>
              <a:t>3</a:t>
            </a:r>
            <a:r>
              <a:rPr lang="ja-JP" altLang="en-US" sz="1625" dirty="0" smtClean="0"/>
              <a:t>か月以内での定期受診希望</a:t>
            </a:r>
            <a:endParaRPr lang="ja-JP" altLang="en-US" sz="1625" dirty="0"/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3025369" y="3536009"/>
            <a:ext cx="3699281" cy="3781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ＳＣ後，定期</a:t>
            </a:r>
            <a:r>
              <a:rPr lang="ja-JP" altLang="en-US" sz="1625" dirty="0" smtClean="0"/>
              <a:t>メンテナンス（初診切り替え）</a:t>
            </a:r>
            <a:endParaRPr lang="ja-JP" altLang="en-US" sz="1625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1130018" y="3056377"/>
            <a:ext cx="1768857" cy="3781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ＳＣ、ＴＢＩ、ＰＭＴＣ</a:t>
            </a: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452781" y="5413131"/>
            <a:ext cx="1285362" cy="3781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ＳＲＰ、ＴＢＩ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3468759" y="2940874"/>
            <a:ext cx="2538219" cy="3056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プラークコントロール良好</a:t>
            </a: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635489" y="4290478"/>
            <a:ext cx="3172837" cy="566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4</a:t>
            </a:r>
            <a:r>
              <a:rPr lang="ja-JP" altLang="en-US" sz="1625" dirty="0"/>
              <a:t>ミリ以上の</a:t>
            </a:r>
            <a:r>
              <a:rPr lang="ja-JP" altLang="en-US" sz="1625" dirty="0" smtClean="0"/>
              <a:t>ポケット</a:t>
            </a:r>
            <a:r>
              <a:rPr lang="ja-JP" altLang="en-US" sz="1625" dirty="0"/>
              <a:t>、</a:t>
            </a:r>
            <a:r>
              <a:rPr lang="ja-JP" altLang="en-US" sz="1625" dirty="0" smtClean="0"/>
              <a:t>縁下歯石付着</a:t>
            </a:r>
            <a:endParaRPr lang="en-US" altLang="ja-JP" sz="1625" dirty="0" smtClean="0"/>
          </a:p>
          <a:p>
            <a:r>
              <a:rPr lang="ja-JP" altLang="en-US" sz="1625" dirty="0" err="1"/>
              <a:t>、</a:t>
            </a:r>
            <a:r>
              <a:rPr lang="en-US" altLang="ja-JP" sz="1625" dirty="0"/>
              <a:t>3</a:t>
            </a:r>
            <a:r>
              <a:rPr lang="ja-JP" altLang="en-US" sz="1625" dirty="0"/>
              <a:t>か月以内での定期受診</a:t>
            </a:r>
            <a:r>
              <a:rPr lang="ja-JP" altLang="en-US" sz="1625" dirty="0" smtClean="0"/>
              <a:t>希望</a:t>
            </a:r>
            <a:endParaRPr lang="ja-JP" altLang="en-US" sz="1625" dirty="0"/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3535893" y="5106657"/>
            <a:ext cx="2463925" cy="3056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プラークコントロール良好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3855991" y="5792586"/>
            <a:ext cx="1905702" cy="5499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定期</a:t>
            </a:r>
            <a:r>
              <a:rPr lang="ja-JP" altLang="en-US" sz="1625" dirty="0" smtClean="0"/>
              <a:t>メンテナンス</a:t>
            </a:r>
            <a:endParaRPr lang="en-US" altLang="ja-JP" sz="1625" dirty="0" smtClean="0"/>
          </a:p>
          <a:p>
            <a:r>
              <a:rPr lang="ja-JP" altLang="en-US" sz="1625" dirty="0"/>
              <a:t>（初診切り替え</a:t>
            </a:r>
            <a:r>
              <a:rPr lang="ja-JP" altLang="en-US" sz="1625" dirty="0" smtClean="0"/>
              <a:t>）</a:t>
            </a:r>
            <a:endParaRPr lang="ja-JP" altLang="en-US" sz="1625" dirty="0"/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936986" y="6521439"/>
            <a:ext cx="2346678" cy="5434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ＢＯＰ</a:t>
            </a:r>
            <a:r>
              <a:rPr lang="en-US" altLang="ja-JP" sz="1625" dirty="0"/>
              <a:t>(+)</a:t>
            </a:r>
            <a:r>
              <a:rPr lang="ja-JP" altLang="en-US" sz="1625" dirty="0" err="1"/>
              <a:t>、</a:t>
            </a:r>
            <a:r>
              <a:rPr lang="ja-JP" altLang="en-US" sz="1625" dirty="0"/>
              <a:t>分岐部病変あり、</a:t>
            </a:r>
            <a:endParaRPr lang="en-US" altLang="ja-JP" sz="1625" dirty="0"/>
          </a:p>
          <a:p>
            <a:r>
              <a:rPr lang="ja-JP" altLang="en-US" sz="1625" dirty="0"/>
              <a:t>垂直性骨吸収あり</a:t>
            </a:r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1481608" y="7441170"/>
            <a:ext cx="1160958" cy="3781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歯周外科</a:t>
            </a: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3483364" y="7029842"/>
            <a:ext cx="2683605" cy="3781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1</a:t>
            </a:r>
            <a:r>
              <a:rPr lang="ja-JP" altLang="en-US" sz="1625" dirty="0"/>
              <a:t>か月毎のメンテナンス必要</a:t>
            </a: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4707686" y="7952071"/>
            <a:ext cx="1127969" cy="5253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3</a:t>
            </a:r>
            <a:r>
              <a:rPr lang="ja-JP" altLang="en-US" sz="1625" dirty="0"/>
              <a:t>か月ごとのＳＰＴ</a:t>
            </a: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1561491" y="8214735"/>
            <a:ext cx="1004096" cy="3781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再評価</a:t>
            </a: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1355899" y="8996593"/>
            <a:ext cx="1432693" cy="536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１か月ごと</a:t>
            </a:r>
            <a:endParaRPr lang="en-US" altLang="ja-JP" sz="1625" dirty="0"/>
          </a:p>
          <a:p>
            <a:r>
              <a:rPr lang="ja-JP" altLang="en-US" sz="1625" dirty="0"/>
              <a:t>のＳＰＴ</a:t>
            </a:r>
          </a:p>
        </p:txBody>
      </p:sp>
      <p:sp>
        <p:nvSpPr>
          <p:cNvPr id="3" name="下矢印 2"/>
          <p:cNvSpPr/>
          <p:nvPr/>
        </p:nvSpPr>
        <p:spPr>
          <a:xfrm>
            <a:off x="2523530" y="1497606"/>
            <a:ext cx="179932" cy="2514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27" name="下矢印 26"/>
          <p:cNvSpPr/>
          <p:nvPr/>
        </p:nvSpPr>
        <p:spPr>
          <a:xfrm>
            <a:off x="4969074" y="1497606"/>
            <a:ext cx="179932" cy="25145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29" name="下矢印 28"/>
          <p:cNvSpPr/>
          <p:nvPr/>
        </p:nvSpPr>
        <p:spPr>
          <a:xfrm>
            <a:off x="1939714" y="2681486"/>
            <a:ext cx="187671" cy="363954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 b="1" dirty="0"/>
          </a:p>
        </p:txBody>
      </p:sp>
      <p:sp>
        <p:nvSpPr>
          <p:cNvPr id="30" name="下矢印 29"/>
          <p:cNvSpPr/>
          <p:nvPr/>
        </p:nvSpPr>
        <p:spPr>
          <a:xfrm>
            <a:off x="3661172" y="2681683"/>
            <a:ext cx="187671" cy="211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31" name="下矢印 30"/>
          <p:cNvSpPr/>
          <p:nvPr/>
        </p:nvSpPr>
        <p:spPr>
          <a:xfrm>
            <a:off x="4674020" y="3304254"/>
            <a:ext cx="187671" cy="211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32" name="下矢印 31"/>
          <p:cNvSpPr/>
          <p:nvPr/>
        </p:nvSpPr>
        <p:spPr>
          <a:xfrm rot="3737916">
            <a:off x="3120118" y="2994994"/>
            <a:ext cx="187671" cy="3670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33" name="下矢印 32"/>
          <p:cNvSpPr/>
          <p:nvPr/>
        </p:nvSpPr>
        <p:spPr>
          <a:xfrm>
            <a:off x="1955193" y="3583097"/>
            <a:ext cx="187671" cy="23374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 b="1" dirty="0"/>
          </a:p>
        </p:txBody>
      </p:sp>
      <p:sp>
        <p:nvSpPr>
          <p:cNvPr id="34" name="下矢印 33"/>
          <p:cNvSpPr/>
          <p:nvPr/>
        </p:nvSpPr>
        <p:spPr>
          <a:xfrm>
            <a:off x="2008476" y="4975432"/>
            <a:ext cx="180822" cy="367704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 b="1" dirty="0"/>
          </a:p>
        </p:txBody>
      </p:sp>
      <p:sp>
        <p:nvSpPr>
          <p:cNvPr id="35" name="下矢印 34"/>
          <p:cNvSpPr/>
          <p:nvPr/>
        </p:nvSpPr>
        <p:spPr>
          <a:xfrm rot="18518371">
            <a:off x="3969567" y="4797275"/>
            <a:ext cx="187671" cy="3061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36" name="下矢印 35"/>
          <p:cNvSpPr/>
          <p:nvPr/>
        </p:nvSpPr>
        <p:spPr>
          <a:xfrm>
            <a:off x="4707686" y="5457356"/>
            <a:ext cx="187671" cy="211790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37" name="下矢印 36"/>
          <p:cNvSpPr/>
          <p:nvPr/>
        </p:nvSpPr>
        <p:spPr>
          <a:xfrm rot="3766502">
            <a:off x="3120117" y="5230487"/>
            <a:ext cx="187671" cy="509398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38" name="下矢印 37"/>
          <p:cNvSpPr/>
          <p:nvPr/>
        </p:nvSpPr>
        <p:spPr>
          <a:xfrm>
            <a:off x="2001627" y="5836076"/>
            <a:ext cx="187671" cy="27204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 b="1" dirty="0"/>
          </a:p>
        </p:txBody>
      </p:sp>
      <p:sp>
        <p:nvSpPr>
          <p:cNvPr id="39" name="下矢印 38"/>
          <p:cNvSpPr/>
          <p:nvPr/>
        </p:nvSpPr>
        <p:spPr>
          <a:xfrm>
            <a:off x="1968251" y="7103906"/>
            <a:ext cx="187671" cy="281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 b="1" dirty="0"/>
          </a:p>
        </p:txBody>
      </p:sp>
      <p:sp>
        <p:nvSpPr>
          <p:cNvPr id="40" name="下矢印 39"/>
          <p:cNvSpPr/>
          <p:nvPr/>
        </p:nvSpPr>
        <p:spPr>
          <a:xfrm>
            <a:off x="1978410" y="7885695"/>
            <a:ext cx="187671" cy="28122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 b="1" dirty="0"/>
          </a:p>
        </p:txBody>
      </p:sp>
      <p:sp>
        <p:nvSpPr>
          <p:cNvPr id="41" name="下矢印 40"/>
          <p:cNvSpPr/>
          <p:nvPr/>
        </p:nvSpPr>
        <p:spPr>
          <a:xfrm>
            <a:off x="1978410" y="8648917"/>
            <a:ext cx="187671" cy="28122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 b="1" dirty="0"/>
          </a:p>
        </p:txBody>
      </p:sp>
      <p:sp>
        <p:nvSpPr>
          <p:cNvPr id="42" name="下矢印 41"/>
          <p:cNvSpPr/>
          <p:nvPr/>
        </p:nvSpPr>
        <p:spPr>
          <a:xfrm>
            <a:off x="5149006" y="7441170"/>
            <a:ext cx="187671" cy="4445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43" name="下矢印 42"/>
          <p:cNvSpPr/>
          <p:nvPr/>
        </p:nvSpPr>
        <p:spPr>
          <a:xfrm rot="3796716">
            <a:off x="2986728" y="7142101"/>
            <a:ext cx="187671" cy="6767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1526205" y="3943900"/>
            <a:ext cx="1076600" cy="3098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再評価</a:t>
            </a:r>
          </a:p>
        </p:txBody>
      </p:sp>
      <p:sp>
        <p:nvSpPr>
          <p:cNvPr id="46" name="タイトル 1"/>
          <p:cNvSpPr txBox="1">
            <a:spLocks/>
          </p:cNvSpPr>
          <p:nvPr/>
        </p:nvSpPr>
        <p:spPr>
          <a:xfrm>
            <a:off x="1557162" y="6181680"/>
            <a:ext cx="1076600" cy="3098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/>
              <a:t>再評価</a:t>
            </a:r>
          </a:p>
        </p:txBody>
      </p:sp>
      <p:sp>
        <p:nvSpPr>
          <p:cNvPr id="47" name="下矢印 46"/>
          <p:cNvSpPr/>
          <p:nvPr/>
        </p:nvSpPr>
        <p:spPr>
          <a:xfrm rot="18518371">
            <a:off x="3433101" y="6721767"/>
            <a:ext cx="187671" cy="3061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48" name="タイトル 1"/>
          <p:cNvSpPr txBox="1">
            <a:spLocks/>
          </p:cNvSpPr>
          <p:nvPr/>
        </p:nvSpPr>
        <p:spPr>
          <a:xfrm>
            <a:off x="2072245" y="1462692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YES</a:t>
            </a:r>
            <a:endParaRPr lang="ja-JP" altLang="en-US" sz="1625" dirty="0"/>
          </a:p>
        </p:txBody>
      </p:sp>
      <p:sp>
        <p:nvSpPr>
          <p:cNvPr id="49" name="タイトル 1"/>
          <p:cNvSpPr txBox="1">
            <a:spLocks/>
          </p:cNvSpPr>
          <p:nvPr/>
        </p:nvSpPr>
        <p:spPr>
          <a:xfrm>
            <a:off x="4262399" y="3258154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YES</a:t>
            </a:r>
            <a:endParaRPr lang="ja-JP" altLang="en-US" sz="1625" dirty="0"/>
          </a:p>
        </p:txBody>
      </p:sp>
      <p:sp>
        <p:nvSpPr>
          <p:cNvPr id="50" name="タイトル 1"/>
          <p:cNvSpPr txBox="1">
            <a:spLocks/>
          </p:cNvSpPr>
          <p:nvPr/>
        </p:nvSpPr>
        <p:spPr>
          <a:xfrm>
            <a:off x="1576945" y="2717015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YES</a:t>
            </a:r>
            <a:endParaRPr lang="ja-JP" altLang="en-US" sz="1625" dirty="0"/>
          </a:p>
        </p:txBody>
      </p:sp>
      <p:sp>
        <p:nvSpPr>
          <p:cNvPr id="51" name="タイトル 1"/>
          <p:cNvSpPr txBox="1">
            <a:spLocks/>
          </p:cNvSpPr>
          <p:nvPr/>
        </p:nvSpPr>
        <p:spPr>
          <a:xfrm>
            <a:off x="4301095" y="5411995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YES</a:t>
            </a:r>
            <a:endParaRPr lang="ja-JP" altLang="en-US" sz="1625" dirty="0"/>
          </a:p>
        </p:txBody>
      </p:sp>
      <p:sp>
        <p:nvSpPr>
          <p:cNvPr id="52" name="タイトル 1"/>
          <p:cNvSpPr txBox="1">
            <a:spLocks/>
          </p:cNvSpPr>
          <p:nvPr/>
        </p:nvSpPr>
        <p:spPr>
          <a:xfrm>
            <a:off x="1573860" y="5034397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YES</a:t>
            </a:r>
            <a:endParaRPr lang="ja-JP" altLang="en-US" sz="1625" dirty="0"/>
          </a:p>
        </p:txBody>
      </p:sp>
      <p:sp>
        <p:nvSpPr>
          <p:cNvPr id="53" name="タイトル 1"/>
          <p:cNvSpPr txBox="1">
            <a:spLocks/>
          </p:cNvSpPr>
          <p:nvPr/>
        </p:nvSpPr>
        <p:spPr>
          <a:xfrm>
            <a:off x="1576945" y="7078870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YES</a:t>
            </a:r>
            <a:endParaRPr lang="ja-JP" altLang="en-US" sz="1625" dirty="0"/>
          </a:p>
        </p:txBody>
      </p:sp>
      <p:sp>
        <p:nvSpPr>
          <p:cNvPr id="54" name="タイトル 1"/>
          <p:cNvSpPr txBox="1">
            <a:spLocks/>
          </p:cNvSpPr>
          <p:nvPr/>
        </p:nvSpPr>
        <p:spPr>
          <a:xfrm>
            <a:off x="2753282" y="7148522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YES</a:t>
            </a:r>
            <a:endParaRPr lang="ja-JP" altLang="en-US" sz="1625" dirty="0"/>
          </a:p>
        </p:txBody>
      </p:sp>
      <p:sp>
        <p:nvSpPr>
          <p:cNvPr id="55" name="タイトル 1"/>
          <p:cNvSpPr txBox="1">
            <a:spLocks/>
          </p:cNvSpPr>
          <p:nvPr/>
        </p:nvSpPr>
        <p:spPr>
          <a:xfrm>
            <a:off x="5075001" y="1478170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NO</a:t>
            </a:r>
            <a:endParaRPr lang="ja-JP" altLang="en-US" sz="1625" dirty="0"/>
          </a:p>
        </p:txBody>
      </p:sp>
      <p:sp>
        <p:nvSpPr>
          <p:cNvPr id="57" name="タイトル 1"/>
          <p:cNvSpPr txBox="1">
            <a:spLocks/>
          </p:cNvSpPr>
          <p:nvPr/>
        </p:nvSpPr>
        <p:spPr>
          <a:xfrm>
            <a:off x="3774838" y="2646768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NO</a:t>
            </a:r>
            <a:endParaRPr lang="ja-JP" altLang="en-US" sz="1625" dirty="0"/>
          </a:p>
        </p:txBody>
      </p:sp>
      <p:sp>
        <p:nvSpPr>
          <p:cNvPr id="58" name="タイトル 1"/>
          <p:cNvSpPr txBox="1">
            <a:spLocks/>
          </p:cNvSpPr>
          <p:nvPr/>
        </p:nvSpPr>
        <p:spPr>
          <a:xfrm>
            <a:off x="3093801" y="3180764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NO</a:t>
            </a:r>
            <a:endParaRPr lang="ja-JP" altLang="en-US" sz="1625" dirty="0"/>
          </a:p>
        </p:txBody>
      </p:sp>
      <p:sp>
        <p:nvSpPr>
          <p:cNvPr id="59" name="タイトル 1"/>
          <p:cNvSpPr txBox="1">
            <a:spLocks/>
          </p:cNvSpPr>
          <p:nvPr/>
        </p:nvSpPr>
        <p:spPr>
          <a:xfrm>
            <a:off x="4063402" y="4636361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NO</a:t>
            </a:r>
            <a:endParaRPr lang="ja-JP" altLang="en-US" sz="1625" dirty="0"/>
          </a:p>
        </p:txBody>
      </p:sp>
      <p:sp>
        <p:nvSpPr>
          <p:cNvPr id="60" name="タイトル 1"/>
          <p:cNvSpPr txBox="1">
            <a:spLocks/>
          </p:cNvSpPr>
          <p:nvPr/>
        </p:nvSpPr>
        <p:spPr>
          <a:xfrm>
            <a:off x="3209887" y="5469145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NO</a:t>
            </a:r>
            <a:endParaRPr lang="ja-JP" altLang="en-US" sz="1625" dirty="0"/>
          </a:p>
        </p:txBody>
      </p:sp>
      <p:sp>
        <p:nvSpPr>
          <p:cNvPr id="61" name="タイトル 1"/>
          <p:cNvSpPr txBox="1">
            <a:spLocks/>
          </p:cNvSpPr>
          <p:nvPr/>
        </p:nvSpPr>
        <p:spPr>
          <a:xfrm>
            <a:off x="3511710" y="6583570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NO</a:t>
            </a:r>
            <a:endParaRPr lang="ja-JP" altLang="en-US" sz="1625" dirty="0"/>
          </a:p>
        </p:txBody>
      </p:sp>
      <p:sp>
        <p:nvSpPr>
          <p:cNvPr id="62" name="タイトル 1"/>
          <p:cNvSpPr txBox="1">
            <a:spLocks/>
          </p:cNvSpPr>
          <p:nvPr/>
        </p:nvSpPr>
        <p:spPr>
          <a:xfrm>
            <a:off x="5268478" y="7489040"/>
            <a:ext cx="469176" cy="30770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NO</a:t>
            </a:r>
            <a:endParaRPr lang="ja-JP" altLang="en-US" sz="1625" dirty="0"/>
          </a:p>
        </p:txBody>
      </p:sp>
      <p:sp>
        <p:nvSpPr>
          <p:cNvPr id="8" name="左大かっこ 7"/>
          <p:cNvSpPr/>
          <p:nvPr/>
        </p:nvSpPr>
        <p:spPr>
          <a:xfrm>
            <a:off x="475483" y="1869790"/>
            <a:ext cx="277735" cy="2151459"/>
          </a:xfrm>
          <a:prstGeom prst="leftBracket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64" name="左大かっこ 63"/>
          <p:cNvSpPr/>
          <p:nvPr/>
        </p:nvSpPr>
        <p:spPr>
          <a:xfrm>
            <a:off x="477785" y="4115090"/>
            <a:ext cx="277735" cy="2289426"/>
          </a:xfrm>
          <a:prstGeom prst="leftBracket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65" name="左大かっこ 64"/>
          <p:cNvSpPr/>
          <p:nvPr/>
        </p:nvSpPr>
        <p:spPr>
          <a:xfrm>
            <a:off x="496622" y="6444233"/>
            <a:ext cx="277735" cy="2089614"/>
          </a:xfrm>
          <a:prstGeom prst="leftBracket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66" name="タイトル 1"/>
          <p:cNvSpPr txBox="1">
            <a:spLocks/>
          </p:cNvSpPr>
          <p:nvPr/>
        </p:nvSpPr>
        <p:spPr>
          <a:xfrm>
            <a:off x="98683" y="2855224"/>
            <a:ext cx="838303" cy="382375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 smtClean="0"/>
              <a:t>1month</a:t>
            </a:r>
            <a:endParaRPr lang="ja-JP" altLang="en-US" sz="1625" dirty="0"/>
          </a:p>
        </p:txBody>
      </p:sp>
      <p:sp>
        <p:nvSpPr>
          <p:cNvPr id="67" name="タイトル 1"/>
          <p:cNvSpPr txBox="1">
            <a:spLocks/>
          </p:cNvSpPr>
          <p:nvPr/>
        </p:nvSpPr>
        <p:spPr>
          <a:xfrm>
            <a:off x="121976" y="4938395"/>
            <a:ext cx="777507" cy="37117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 smtClean="0"/>
              <a:t>1month</a:t>
            </a:r>
            <a:endParaRPr lang="ja-JP" altLang="en-US" sz="1625" dirty="0"/>
          </a:p>
        </p:txBody>
      </p:sp>
      <p:sp>
        <p:nvSpPr>
          <p:cNvPr id="68" name="タイトル 1"/>
          <p:cNvSpPr txBox="1">
            <a:spLocks/>
          </p:cNvSpPr>
          <p:nvPr/>
        </p:nvSpPr>
        <p:spPr>
          <a:xfrm>
            <a:off x="111972" y="7425570"/>
            <a:ext cx="777507" cy="37117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 smtClean="0"/>
              <a:t>1month</a:t>
            </a:r>
            <a:endParaRPr lang="ja-JP" altLang="en-US" sz="1625" dirty="0"/>
          </a:p>
        </p:txBody>
      </p:sp>
      <p:sp>
        <p:nvSpPr>
          <p:cNvPr id="69" name="左大かっこ 68"/>
          <p:cNvSpPr/>
          <p:nvPr/>
        </p:nvSpPr>
        <p:spPr>
          <a:xfrm flipH="1">
            <a:off x="2677764" y="7680186"/>
            <a:ext cx="231737" cy="851261"/>
          </a:xfrm>
          <a:prstGeom prst="leftBracket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70" name="タイトル 1"/>
          <p:cNvSpPr txBox="1">
            <a:spLocks/>
          </p:cNvSpPr>
          <p:nvPr/>
        </p:nvSpPr>
        <p:spPr>
          <a:xfrm>
            <a:off x="2520746" y="7897056"/>
            <a:ext cx="777507" cy="37117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/>
              <a:t>2weeks</a:t>
            </a:r>
            <a:endParaRPr lang="ja-JP" altLang="en-US" sz="1625" dirty="0"/>
          </a:p>
        </p:txBody>
      </p:sp>
      <p:sp>
        <p:nvSpPr>
          <p:cNvPr id="71" name="左大かっこ 70"/>
          <p:cNvSpPr/>
          <p:nvPr/>
        </p:nvSpPr>
        <p:spPr>
          <a:xfrm flipH="1">
            <a:off x="2793632" y="5720896"/>
            <a:ext cx="231737" cy="683620"/>
          </a:xfrm>
          <a:prstGeom prst="leftBracket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72" name="タイトル 1"/>
          <p:cNvSpPr txBox="1">
            <a:spLocks/>
          </p:cNvSpPr>
          <p:nvPr/>
        </p:nvSpPr>
        <p:spPr>
          <a:xfrm>
            <a:off x="2660338" y="5870232"/>
            <a:ext cx="777507" cy="37117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25" dirty="0"/>
              <a:t>2weeks</a:t>
            </a:r>
            <a:endParaRPr lang="ja-JP" altLang="en-US" sz="1625" dirty="0"/>
          </a:p>
        </p:txBody>
      </p:sp>
      <p:sp>
        <p:nvSpPr>
          <p:cNvPr id="6" name="屈折矢印 5"/>
          <p:cNvSpPr/>
          <p:nvPr/>
        </p:nvSpPr>
        <p:spPr>
          <a:xfrm flipH="1">
            <a:off x="1089178" y="7148522"/>
            <a:ext cx="369070" cy="1314245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タイトル 1"/>
          <p:cNvSpPr txBox="1">
            <a:spLocks/>
          </p:cNvSpPr>
          <p:nvPr/>
        </p:nvSpPr>
        <p:spPr>
          <a:xfrm>
            <a:off x="2158796" y="8592381"/>
            <a:ext cx="777507" cy="371172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25" dirty="0" smtClean="0"/>
              <a:t>安定化</a:t>
            </a:r>
            <a:endParaRPr lang="ja-JP" altLang="en-US" sz="1625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932" y="52363"/>
            <a:ext cx="884798" cy="85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143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歯周治療の流れ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歯周治療の流れ</dc:title>
  <dc:creator>中本紀道</dc:creator>
  <cp:lastModifiedBy>中本紀道</cp:lastModifiedBy>
  <cp:revision>21</cp:revision>
  <cp:lastPrinted>2018-07-20T02:13:27Z</cp:lastPrinted>
  <dcterms:created xsi:type="dcterms:W3CDTF">2018-07-18T07:12:20Z</dcterms:created>
  <dcterms:modified xsi:type="dcterms:W3CDTF">2018-07-27T02:16:33Z</dcterms:modified>
</cp:coreProperties>
</file>